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8" r:id="rId4"/>
    <p:sldId id="259" r:id="rId5"/>
    <p:sldId id="260" r:id="rId6"/>
    <p:sldId id="266" r:id="rId7"/>
    <p:sldId id="268" r:id="rId8"/>
    <p:sldId id="267" r:id="rId9"/>
    <p:sldId id="271" r:id="rId10"/>
    <p:sldId id="270" r:id="rId11"/>
    <p:sldId id="269" r:id="rId12"/>
    <p:sldId id="265" r:id="rId13"/>
    <p:sldId id="275" r:id="rId14"/>
    <p:sldId id="274" r:id="rId15"/>
    <p:sldId id="273" r:id="rId16"/>
    <p:sldId id="279" r:id="rId17"/>
    <p:sldId id="278" r:id="rId18"/>
    <p:sldId id="277" r:id="rId19"/>
    <p:sldId id="276" r:id="rId20"/>
    <p:sldId id="272" r:id="rId21"/>
    <p:sldId id="285" r:id="rId22"/>
    <p:sldId id="284" r:id="rId23"/>
    <p:sldId id="283" r:id="rId24"/>
    <p:sldId id="289" r:id="rId25"/>
    <p:sldId id="288" r:id="rId26"/>
    <p:sldId id="287" r:id="rId27"/>
    <p:sldId id="286" r:id="rId28"/>
    <p:sldId id="282" r:id="rId29"/>
    <p:sldId id="281" r:id="rId30"/>
    <p:sldId id="280" r:id="rId31"/>
    <p:sldId id="264" r:id="rId32"/>
    <p:sldId id="263" r:id="rId33"/>
    <p:sldId id="262" r:id="rId34"/>
    <p:sldId id="299" r:id="rId35"/>
    <p:sldId id="298" r:id="rId36"/>
    <p:sldId id="297" r:id="rId37"/>
    <p:sldId id="296" r:id="rId38"/>
    <p:sldId id="295" r:id="rId39"/>
    <p:sldId id="294" r:id="rId40"/>
    <p:sldId id="293" r:id="rId41"/>
    <p:sldId id="292" r:id="rId42"/>
    <p:sldId id="291" r:id="rId43"/>
    <p:sldId id="290" r:id="rId44"/>
    <p:sldId id="309" r:id="rId45"/>
    <p:sldId id="308" r:id="rId46"/>
    <p:sldId id="307" r:id="rId47"/>
    <p:sldId id="306" r:id="rId48"/>
    <p:sldId id="305" r:id="rId49"/>
    <p:sldId id="304" r:id="rId50"/>
    <p:sldId id="303" r:id="rId51"/>
    <p:sldId id="302" r:id="rId52"/>
    <p:sldId id="301" r:id="rId53"/>
    <p:sldId id="300" r:id="rId54"/>
    <p:sldId id="312" r:id="rId55"/>
    <p:sldId id="311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7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7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3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0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7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6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4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4346-4742-48BF-829F-9D166C2DEB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ive prayer for all" title="Intergenerational Prayer Card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The trees of the fields&#10;shall clap their hands.”&#10;(Isaiah 55:12)&#10;Imagine that the trees are&#10;clapping their hands.&#10;Could you join in?&#10;Might God want to join in too?&#10;What are you applauding?" title="The trees of the field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8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 a news website,&#10;app or newspaper.&#10;Ask God to help the people involved&#10;in the first story that you see or hear." title="Open a news websit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 of someone you really&#10;dislike – someone you know&#10;personally or through the media.&#10;Ask God to give them what they&#10;most deeply need today.&#10;If you struggle, tell God&#10;about the struggle." title="Someone you really dislik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 there a shop you visit frequently?&#10;Write a blessing for the people&#10;who work and shop there." title="Sho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 has shown you kindness&#10;in the last day or two?&#10;For a few moments thank God&#10;for that person and pray that they&#10;may experience kindness today&#10;from God and from others." title="Who has shown you kindnes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 of a place where God&#10;is not openly worshipped.&#10;Ask God to bring joy, peace&#10;and an awareness of God’s&#10;love to the people there." title="Think of a place 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1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te down the names of five&#10;people you care about.&#10;Place the list before a symbol&#10;of God’s presence (perhaps a&#10;picture, a Bible, or a flower).&#10;Ask God to help those people to&#10;be aware of God’s care for them.&#10;Leave the list with the&#10;symbol for the day." title="Write down the nam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a slice of bread.&#10;Tear a piece off.&#10;As you eat, pray for those&#10;whose lives are torn apart by:&#10;illness&#10;hunger&#10;loneliness&#10;war&#10;relationships.&#10;May they know that&#10;God is with them." title="Take a slice of brea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ughly sketch, or print&#10;out, a map of the world or&#10;of a particular country.&#10;Consider the places you want to&#10;ask God to bring hope and light.&#10;Take a highlighter pen to mark&#10;these places as you pray." title="Map of the worl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int to each finger in&#10;turn as you pray:&#10;your thumb for your family&#10;your pointing finger for&#10;those who teach&#10;your index finger for&#10;government and leaders&#10;your ring finger for those in need&#10;your little finger for yourself." title="Point to each fing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ins instructions and ideas on how to use these cards" title="Instruction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0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 outside.&#10;What do you see, hear, smell,&#10;feel, or taste that delights you?&#10;Insert the names of the things you&#10;have noticed as you speak, sign&#10;or silently reflect on this prayer.&#10;Lord we praise you that the&#10;world you created is amazing.&#10;We are thankful for...&#10;Amen" title="Go outside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 a prayer cairn by&#10;creating a pile of stones&#10;(or other small objects if&#10;you’re indoors, like paperclips&#10;or dried pasta shapes).&#10;As you lift and place each stone hold&#10;it tight and tell God about an issue of&#10;injustice you are concerned about.&#10;Now place your stone&#10;onto the prayer cairn." title="Build a prayer cair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 outside on a:&#10;windy day – move and shout into&#10;the wind your praises to God.&#10;sunny day – absorb and&#10;enjoy God’s light.&#10;rainy day – remember that you&#10;are drenched with God’s love." title="Go outsid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0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uch a tree or look at one through&#10;the window, online, or in a picture.&#10;Imagine how its roots sink&#10;down into the earth.&#10;We are “rooted and&#10;grounded in love”.&#10;(Ephesians 3:17)&#10;Imagine yourself like a tree, sinking&#10;your roots down into God’s love." title="Touch a tre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d (or imagine) a plant growing&#10;in a crack in the pavement.&#10;Notice how God is at work in&#10;places we barely notice. Pray that&#10;people who don’t recognise God’s&#10;presence in the world may have a&#10;revelation of how God is at work in&#10;the hidden places in their lives." title="Find (or imagine) a plant 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l a piece of tree bark,&#10;notice the roughness,&#10;ask God to be with the&#10;rough places in you.&#10;Hold a leaf,&#10;notice its tenderness,&#10;ask God to be with the&#10;tender places in you." title="Feel a piece of tree ba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ok up at the sky.&#10;Imagine how far above us it&#10;reaches, and how far into the&#10;space of the universe beyond.&#10;Take a moment to consider&#10;how God is present everywhere&#10;and is present now with you.&#10;Think about how amazing this is." title="Look up at the sk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2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 by the window, or outside, early&#10;in the morning or late in the evening.&#10;Watch the sun rising or setting.&#10;As you sit and watch, thank God&#10;for the blessings you have." title="Sit by the window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1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nd quietly for a moment&#10;looking out of a window.&#10;What do you see?&#10;What do you hear?&#10;What do you notice?&#10;What might God notice?" title="Stand quietly for a momen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8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e down on a bed or blanket.&#10;Stretch out and close your eyes.&#10;How do you find rest?&#10;Thank God for your ways of resting&#10;and for the rest God brings." title="Lie down on a be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 is with us all today&#10;(hold out one hand)&#10;and every day&#10;(take hold of your outstretched hand&#10;with your other hand –&#10;or each others’ hands in a group)&#10;and forever&#10;(move clasped hands up&#10;and down once.)" title="Hold out one ha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 comfortably.&#10;Close your eyes.&#10;Take some deep breaths in and out.&#10;Repeat these words (inspired&#10;by Philippians 4:4-7) to&#10;yourself slowly, a few times:&#10;“Rejoice. Be gentle. Do not worry.&#10;Pray. Be thankful. The Lord is near.”" title="Sit comfortabl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1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the in for three counts and out&#10;for three. Repeat this a few times.&#10;As you breathe in say:&#10;“When I am worried…”&#10;As you breathe out say:&#10;“I will trust in you.”" title="Breathe in for three count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9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a candle and watch&#10;the flame flickering.&#10;Say:&#10;“We light this candle as a&#10;reminder that wherever we are,&#10;and whatever we do, Jesus, the&#10;Light of the World, is with us.”" title="Light a candl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34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e God gazing at the world.&#10;How might you be able to sit beside&#10;God and ask to see what God sees?" title="Imagine God gazing at the worl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95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a word that describes&#10;God (such as Father/&#10;Mother/Friend/Spirit).&#10;Breathe slowly and say this word&#10;on each breath in and out.&#10;Let the word and breath&#10;ground and calm you." title="Choose a wor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1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a letter of the alphabet.&#10;Think of something you are grateful&#10;for that begins with that letter.&#10;Take some time to express&#10;your gratitude to God." title="Choose a letter of the alphabe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9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 the place where you are&#10;right now, where might Jesus&#10;choose to sit or stand?&#10;Can you imagine him there now?&#10;How does noticing that he’s&#10;present change how you feel?" title="In the place where you ar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8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a stick and lots of coloured&#10;pieces of wool or string.&#10;What are you grateful&#10;for – big or small?&#10;Thank God for these things,&#10;one by one, as you tie a piece&#10;of wool to the stick." title="Take a stic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3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r salt across the bottom of a tray.&#10;Use your finger to write an initial&#10;or draw somebody you would&#10;like to ask God to bless.&#10;As you say ‘Amen’,&#10;smooth the salt over." title="Pour salt across the bottom of a tra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2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thin strips of coloured paper.&#10;Write on each one a thing&#10;you are thankful for.&#10;Loop and fix them together&#10;to make a paper chain.&#10;Over time add to the chain&#10;as you thank God." title="Take thin strips of coloured pap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Raise your hands&#10;above your head.&#10;Breathe in.)&#10;Remember that God is&#10;always with you.&#10;(Hold your breath.&#10;Bend forwards.&#10;Breathe out.)&#10;Know that God’s love is with&#10;you and everyone for ever." title="Breathe i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57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a large sheet of paper and&#10;write ‘God’ in the middle.&#10;Doodle the names of people&#10;you want to pray for or images&#10;which represent them.&#10;When you have finished write&#10;‘Amen’ at the bottom of the page." title="Take a large sheet of pap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17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k around your local area.&#10;What do you see?&#10;Jot down, sketch or take&#10;photos of the places and&#10;people you want to pray for.&#10;Take a few moments to pray&#10;for them and their needs." title="Walk around your local area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9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three colours that reflect&#10;how you feel today, and three&#10;that reflect what God seems&#10;to be like to you today.&#10;Now doodle or scribble and&#10;see what emerges." title="Choose three colour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4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 you were to send God a postcard&#10;from your life today, representing&#10;a change you would like to see&#10;in the world, what picture or&#10;photo would you send?&#10;Sketch a picture or choose a photo&#10;and write a brief message." title="If you were to send God a postcar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56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w around your hands.&#10;Decorate them by drawing all the&#10;ways that you will use them today.&#10;Ask God to guide everything&#10;that you will do." title="Draw around your hand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8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a blank page with&#10;just one colour (you might&#10;use different shades).&#10;What are you grateful for that is&#10;represented by that colour? It might&#10;be things, or memories, or hopes.&#10;As you colour the page, thank&#10;God for these things." title="Cover a blank p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4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If I ascend to heaven you are there;&#10;if I make my bed in the depths….&#10;If I take the wings of the&#10;morning and settle at the&#10;farthest limits of the sea….”&#10;(Psalm 139:8-9)&#10;Think of places you like&#10;to spend time.&#10;Change the words of the&#10;Psalm to include the places&#10;you spend your days." title="Think of places you lik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7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Make a joyful noise to&#10;the LORD, all the earth….&#10;For the LORD is good;&#10;his steadfast love endures forever,&#10;and his faithfulness to&#10;all generations.”&#10;(Psalm 100:1,5)&#10;Stand and shout&#10;the words from the Psalm&#10;(aloud or inside your head).&#10;How does it feel?" title="Make a joyful nois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08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O LORD, in the morning&#10;you hear my voice;&#10;in the morning I plead&#10;my case to you…”&#10;(Psalm 5:3)&#10;Write these words onto&#10;a piece of paper.&#10;Fix this verse next to your alarm&#10;clock or phone (somewhere&#10;you will see it each morning)." title="In the morn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56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God is our refuge and strength…”&#10;(Psalm 46:1)&#10;Think about what kind of refuge God&#10;is for people looking for peace.&#10;Imagine yourself there now,&#10;with God. How would you&#10;describe it to others?" title="God is our refu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As you breathe out, clench one&#10;hand as tight as you can.)&#10;Ask to be closed from anything&#10;that is not from God.&#10;(As you breathe in, gradually&#10;open your hand.)&#10;Ask to be opened to anything&#10;that comes from God." title="As you breathe ou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0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Jesus came to Bethany…&#10;There they gave a dinner for him.”&#10;(John 12:1-2)&#10;What kind of meal would you&#10;like to invite Jesus to?&#10;What would you talk to&#10;him about over food?" title="What kind of meal?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6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Peace be with you.”&#10;(John 20:19)&#10;Imagine Jesus’ peace&#10;with you right now.&#10;What does it look, sound,&#10;smell, taste or feel like?" title="Peace be with you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8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He has anointed me to bring&#10;good news to the poor.”&#10;(Luke 4:18)&#10;How might Jesus be inviting&#10;you to be good news to the&#10;people around you today?" title="Good news to the poo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8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For I, the LORD your God,&#10;hold your right hand…”&#10;(Isaiah 41:13)&#10;Hold your right hand open.&#10;Imagine God taking hold of it.&#10;What does it feel like to&#10;hold God’s hand?&#10;What does it feel like for&#10;God to hold your hand?" title="Hold your right hand op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2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Now to him who by the power at&#10;work within us is able to accomplish&#10;abundantly far more than all we can&#10;ask or imagine, to him be glory…”&#10;(Ephesians 3:20-21)&#10;How have you noticed God&#10;at work within you today?&#10;What might God accomplish&#10;in and through you today?" title=" God at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Stamp your feet as hard as you can.)&#10;Think about an aspect of&#10;injustice in the world.&#10;Stamp your feet and tell God&#10;how you feel about it." title="Stamp your fee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Lie down flat, on the floor&#10;or on your bed.)&#10;Think about how the&#10;earth supports you.&#10;What do you notice about how&#10;God is supporting your body,&#10;holding you, anchoring you?" title="Lie down fla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2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one of your senses&#10;(sight, sound, smell, touch or taste).&#10;How do you notice the presence&#10;of God in what you see, or hear,&#10;or smell, or feel, or taste?" title="Choose one of your sens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 for a short walk&#10;(on your street or around your room).&#10;Saying one word per step,&#10;repeat the phrase:&#10;“To you, O LORD, I lift up&#10;my soul.” (Psalm 25:1)&#10;What happens if you speed&#10;up or slow down?" title="Go for a short wal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2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5" ma:contentTypeDescription="Create a new document." ma:contentTypeScope="" ma:versionID="937ebe8bb0c5d67feec7c9982becf4c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2106c058cfce46b842f617945a90e4c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ABE983-94C9-4811-8DBD-F74918A25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c0e8b-3a09-485d-bc3b-2d9bd24c40fb"/>
    <ds:schemaRef ds:uri="91bca166-720d-4306-9758-b28e683d5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3AC7D1-2D59-4681-8636-4EB0D0A6F5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Morrell</dc:creator>
  <cp:lastModifiedBy>Hayley James</cp:lastModifiedBy>
  <cp:revision>7</cp:revision>
  <dcterms:created xsi:type="dcterms:W3CDTF">2022-12-05T14:02:53Z</dcterms:created>
  <dcterms:modified xsi:type="dcterms:W3CDTF">2023-03-26T16:05:58Z</dcterms:modified>
</cp:coreProperties>
</file>